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23" autoAdjust="0"/>
    <p:restoredTop sz="79972" autoAdjust="0"/>
  </p:normalViewPr>
  <p:slideViewPr>
    <p:cSldViewPr>
      <p:cViewPr varScale="1">
        <p:scale>
          <a:sx n="99" d="100"/>
          <a:sy n="99" d="100"/>
        </p:scale>
        <p:origin x="432"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8/21/18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8/21/18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 end” and “back 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8/21/18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124" r="-326" b="1566"/>
          <a:stretch/>
        </p:blipFill>
        <p:spPr>
          <a:xfrm>
            <a:off x="0" y="653854"/>
            <a:ext cx="9220200" cy="58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0025" y="685800"/>
            <a:ext cx="10036867" cy="57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0192" y="653854"/>
            <a:ext cx="11029592" cy="620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p>
          <a:p>
            <a:pPr marL="1200150" lvl="1"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2800" u="sng" dirty="0">
                <a:latin typeface="Arial" panose="020B0604020202020204" pitchFamily="34" charset="0"/>
                <a:ea typeface="Roboto" panose="02000000000000000000" pitchFamily="2" charset="0"/>
                <a:cs typeface="Arial" panose="020B0604020202020204" pitchFamily="34" charset="0"/>
              </a:rPr>
              <a:t>CAN DO THIS</a:t>
            </a:r>
            <a:r>
              <a:rPr lang="en-US" sz="28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9700"/>
            <a:ext cx="9144000" cy="489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14A6F17-0449-814D-9AB1-0F70C31D19C7}"/>
              </a:ext>
            </a:extLst>
          </p:cNvPr>
          <p:cNvSpPr/>
          <p:nvPr/>
        </p:nvSpPr>
        <p:spPr>
          <a:xfrm>
            <a:off x="952500" y="5629141"/>
            <a:ext cx="7239000" cy="646331"/>
          </a:xfrm>
          <a:prstGeom prst="rect">
            <a:avLst/>
          </a:prstGeom>
        </p:spPr>
        <p:txBody>
          <a:bodyPr wrap="square">
            <a:spAutoFit/>
          </a:bodyPr>
          <a:lstStyle/>
          <a:p>
            <a:r>
              <a:rPr lang="en-US" i="1" dirty="0">
                <a:latin typeface="Arial" panose="020B0604020202020204" pitchFamily="34" charset="0"/>
                <a:cs typeface="Arial" panose="020B0604020202020204" pitchFamily="34" charset="0"/>
              </a:rPr>
              <a:t>Jeff Dickey, Author of Write Modern Web Apps with the MEAN Stack: Mongo, Express, AngularJS, and </a:t>
            </a:r>
            <a:r>
              <a:rPr lang="en-US" i="1" dirty="0" err="1">
                <a:latin typeface="Arial" panose="020B0604020202020204" pitchFamily="34" charset="0"/>
                <a:cs typeface="Arial" panose="020B0604020202020204" pitchFamily="34" charset="0"/>
              </a:rPr>
              <a:t>Node.JS</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284408" y="5460883"/>
            <a:ext cx="8796315" cy="923330"/>
          </a:xfrm>
          <a:prstGeom prst="rect">
            <a:avLst/>
          </a:prstGeom>
        </p:spPr>
        <p:txBody>
          <a:bodyPr wrap="square" numCol="1">
            <a:spAutoFit/>
          </a:bodyPr>
          <a:lstStyle/>
          <a:p>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8" name="Picture 7">
            <a:extLst>
              <a:ext uri="{FF2B5EF4-FFF2-40B4-BE49-F238E27FC236}">
                <a16:creationId xmlns:a16="http://schemas.microsoft.com/office/drawing/2014/main" id="{C266F3F8-89EB-B64C-8715-309177DC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3"/>
            <a:ext cx="9155741" cy="9840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614317"/>
            <a:ext cx="8665357" cy="646331"/>
          </a:xfrm>
          <a:prstGeom prst="rect">
            <a:avLst/>
          </a:prstGeom>
        </p:spPr>
        <p:txBody>
          <a:bodyPr wrap="square" numCol="1">
            <a:spAutoFit/>
          </a:bodyPr>
          <a:lstStyle/>
          <a:p>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209676" y="9630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57400" y="18288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20236"/>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9711" y="5310948"/>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7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222729" y="831753"/>
            <a:ext cx="8686800" cy="5478423"/>
          </a:xfrm>
          <a:prstGeom prst="rect">
            <a:avLst/>
          </a:prstGeom>
          <a:noFill/>
        </p:spPr>
        <p:txBody>
          <a:bodyPr wrap="square" numCol="1" rtlCol="0">
            <a:spAutoFit/>
          </a:bodyPr>
          <a:lstStyle/>
          <a:p>
            <a:r>
              <a:rPr lang="en-US" sz="2200"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has target="_blank" which opens a new tab when clicked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1200150" lvl="2"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1200150" lvl="2"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lvl="1" indent="0">
              <a:spcBef>
                <a:spcPts val="0"/>
              </a:spcBef>
              <a:buNone/>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Instructors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TAs </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Student Success Team</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Career Coaches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12524</TotalTime>
  <Words>2407</Words>
  <Application>Microsoft Macintosh PowerPoint</Application>
  <PresentationFormat>On-screen Show (4:3)</PresentationFormat>
  <Paragraphs>480</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Nicholas Bartlett</cp:lastModifiedBy>
  <cp:revision>1476</cp:revision>
  <cp:lastPrinted>2016-01-30T16:23:56Z</cp:lastPrinted>
  <dcterms:created xsi:type="dcterms:W3CDTF">2015-01-20T17:19:00Z</dcterms:created>
  <dcterms:modified xsi:type="dcterms:W3CDTF">2018-08-21T23:34:37Z</dcterms:modified>
</cp:coreProperties>
</file>